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Relationship Id="rId16" Type="http://schemas.openxmlformats.org/officeDocument/2006/relationships/image" Target="../media/image176.png"/><Relationship Id="rId17" Type="http://schemas.openxmlformats.org/officeDocument/2006/relationships/image" Target="../media/image17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A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9525" y="2303430"/>
            <a:ext cx="13822416" cy="492232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73575" y="2026013"/>
            <a:ext cx="6978254" cy="11903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5546" y="8470693"/>
            <a:ext cx="1409157" cy="858337"/>
            <a:chOff x="1005546" y="8470693"/>
            <a:chExt cx="1409157" cy="8583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546" y="8470693"/>
              <a:ext cx="1409157" cy="8583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87199" y="7837899"/>
            <a:ext cx="5319848" cy="864681"/>
            <a:chOff x="6487199" y="7837899"/>
            <a:chExt cx="5319848" cy="8646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">
              <a:off x="6487199" y="7837899"/>
              <a:ext cx="5319848" cy="8646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8552" y="7672238"/>
            <a:ext cx="3563866" cy="10843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33705" y="7412396"/>
            <a:ext cx="4732463" cy="1897098"/>
            <a:chOff x="12933705" y="7412396"/>
            <a:chExt cx="4732463" cy="1897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33705" y="7412396"/>
              <a:ext cx="4732463" cy="1897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81196" y="1833134"/>
            <a:ext cx="1211751" cy="1432556"/>
            <a:chOff x="4581196" y="1833134"/>
            <a:chExt cx="1211751" cy="143255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81196" y="1833134"/>
              <a:ext cx="1211751" cy="1432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4257" y="3275213"/>
            <a:ext cx="1148141" cy="1859585"/>
            <a:chOff x="13954257" y="3275213"/>
            <a:chExt cx="1148141" cy="18595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54257" y="3275213"/>
              <a:ext cx="1148141" cy="18595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11373" y="1202396"/>
            <a:ext cx="11062968" cy="7880922"/>
            <a:chOff x="3611373" y="1202396"/>
            <a:chExt cx="11062968" cy="78809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1373" y="1202396"/>
              <a:ext cx="11062968" cy="7880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8706" y="1183564"/>
            <a:ext cx="12008303" cy="7918586"/>
            <a:chOff x="3138706" y="1183564"/>
            <a:chExt cx="12008303" cy="79185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8706" y="1183564"/>
              <a:ext cx="12008303" cy="79185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7087" y="1253793"/>
            <a:ext cx="10951540" cy="7778129"/>
            <a:chOff x="3667087" y="1253793"/>
            <a:chExt cx="10951540" cy="77781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087" y="1253793"/>
              <a:ext cx="10951540" cy="77781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49902" y="1284157"/>
            <a:ext cx="11785910" cy="7717399"/>
            <a:chOff x="3249902" y="1284157"/>
            <a:chExt cx="11785910" cy="77173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49902" y="1284157"/>
              <a:ext cx="11785910" cy="7717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74824" y="1234996"/>
            <a:ext cx="11936067" cy="7815722"/>
            <a:chOff x="3174824" y="1234996"/>
            <a:chExt cx="11936067" cy="78157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4824" y="1234996"/>
              <a:ext cx="11936067" cy="7815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16824" y="1299577"/>
            <a:ext cx="11652066" cy="7686561"/>
            <a:chOff x="3316824" y="1299577"/>
            <a:chExt cx="11652066" cy="768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16824" y="1299577"/>
              <a:ext cx="11652066" cy="76865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60148" y="1397176"/>
            <a:ext cx="14765418" cy="7491362"/>
            <a:chOff x="1760148" y="1397176"/>
            <a:chExt cx="14765418" cy="749136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0148" y="1397176"/>
              <a:ext cx="14765418" cy="7491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92764" y="1476285"/>
            <a:ext cx="14300186" cy="7333144"/>
            <a:chOff x="1992764" y="1476285"/>
            <a:chExt cx="14300186" cy="7333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2764" y="1476285"/>
              <a:ext cx="14300186" cy="73331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3801" y="1646035"/>
            <a:ext cx="16018112" cy="6993645"/>
            <a:chOff x="1133801" y="1646035"/>
            <a:chExt cx="16018112" cy="699364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801" y="1646035"/>
              <a:ext cx="16018112" cy="6993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24099" y="1312789"/>
            <a:ext cx="15837516" cy="7660136"/>
            <a:chOff x="1224099" y="1312789"/>
            <a:chExt cx="15837516" cy="76601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4099" y="1312789"/>
              <a:ext cx="15837516" cy="7660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A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95267" y="2756156"/>
            <a:ext cx="1874188" cy="1883606"/>
            <a:chOff x="6195267" y="2756156"/>
            <a:chExt cx="1874188" cy="1883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20000">
              <a:off x="6195267" y="2756156"/>
              <a:ext cx="1874188" cy="18836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4917" y="3318514"/>
            <a:ext cx="9295816" cy="4993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396249" y="4888254"/>
            <a:ext cx="4244491" cy="5521270"/>
            <a:chOff x="12396249" y="4888254"/>
            <a:chExt cx="4244491" cy="55212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6249" y="4888254"/>
              <a:ext cx="4244491" cy="5521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7157" y="1301358"/>
            <a:ext cx="14971401" cy="7682998"/>
            <a:chOff x="1657157" y="1301358"/>
            <a:chExt cx="14971401" cy="76829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7157" y="1301358"/>
              <a:ext cx="14971401" cy="7682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8444" y="1416930"/>
            <a:ext cx="14928827" cy="7654921"/>
            <a:chOff x="1678444" y="1416930"/>
            <a:chExt cx="14928827" cy="7654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8444" y="1416930"/>
              <a:ext cx="14928827" cy="76549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35023" y="1501124"/>
            <a:ext cx="14615668" cy="7454896"/>
            <a:chOff x="1835023" y="1501124"/>
            <a:chExt cx="14615668" cy="74548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5023" y="1501124"/>
              <a:ext cx="14615668" cy="74548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7611116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8469" y="2770447"/>
            <a:ext cx="9948776" cy="6373073"/>
            <a:chOff x="4168469" y="2770447"/>
            <a:chExt cx="9948776" cy="637307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68469" y="2770447"/>
              <a:ext cx="9948776" cy="6373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9483043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44647" y="3095850"/>
            <a:ext cx="10396420" cy="5824500"/>
            <a:chOff x="3944647" y="3095850"/>
            <a:chExt cx="10396420" cy="58245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4647" y="3095850"/>
              <a:ext cx="10396420" cy="5824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9483043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07845" y="3277794"/>
            <a:ext cx="11470023" cy="5642117"/>
            <a:chOff x="3407845" y="3277794"/>
            <a:chExt cx="11470023" cy="56421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7845" y="3277794"/>
              <a:ext cx="11470023" cy="56421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B9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66371" y="2814764"/>
            <a:ext cx="1874188" cy="1883606"/>
            <a:chOff x="7366371" y="2814764"/>
            <a:chExt cx="1874188" cy="188360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840000">
              <a:off x="7366371" y="2814764"/>
              <a:ext cx="1874188" cy="188360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16589" y="3347398"/>
            <a:ext cx="10914101" cy="499354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B9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7774703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75135" y="2722828"/>
            <a:ext cx="3135445" cy="306712"/>
            <a:chOff x="7575135" y="2722828"/>
            <a:chExt cx="3135445" cy="3067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135" y="2722828"/>
              <a:ext cx="3135445" cy="306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83760" y="3253358"/>
            <a:ext cx="8718194" cy="5890437"/>
            <a:chOff x="4783760" y="3253358"/>
            <a:chExt cx="8718194" cy="58904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3760" y="3253358"/>
              <a:ext cx="8718194" cy="5890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B9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7774703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75135" y="2722828"/>
            <a:ext cx="3135445" cy="306712"/>
            <a:chOff x="7575135" y="2722828"/>
            <a:chExt cx="3135445" cy="3067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135" y="2722828"/>
              <a:ext cx="3135445" cy="3067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1378" y="3287419"/>
            <a:ext cx="6171429" cy="5275124"/>
            <a:chOff x="1721378" y="3287419"/>
            <a:chExt cx="6171429" cy="52751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1378" y="3287419"/>
              <a:ext cx="6171429" cy="52751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63157" y="4201942"/>
            <a:ext cx="8852853" cy="3446077"/>
            <a:chOff x="8363157" y="4201942"/>
            <a:chExt cx="8852853" cy="344607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3157" y="4201942"/>
              <a:ext cx="8852853" cy="34460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B9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5" y="436285"/>
            <a:ext cx="7164532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3333" y="2722828"/>
            <a:ext cx="1976718" cy="317172"/>
            <a:chOff x="8233333" y="2722828"/>
            <a:chExt cx="1976718" cy="31717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3333" y="2722828"/>
              <a:ext cx="1976718" cy="317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23748" y="3525399"/>
            <a:ext cx="11238219" cy="3756294"/>
            <a:chOff x="3523748" y="3525399"/>
            <a:chExt cx="11238219" cy="37562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3748" y="3525399"/>
              <a:ext cx="11238219" cy="37562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5797" y="7994368"/>
            <a:ext cx="9410686" cy="7430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AF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9957" y="1714142"/>
            <a:ext cx="3058614" cy="944365"/>
            <a:chOff x="3769957" y="1714142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9957" y="1714142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28954" y="1808868"/>
            <a:ext cx="2322167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99290" y="1714142"/>
            <a:ext cx="3058614" cy="944365"/>
            <a:chOff x="11199290" y="1714142"/>
            <a:chExt cx="3058614" cy="944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99290" y="1714142"/>
              <a:ext cx="3058614" cy="9443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8287" y="1808868"/>
            <a:ext cx="1956462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074" y="5066674"/>
            <a:ext cx="7492192" cy="213328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5074" y="6688265"/>
            <a:ext cx="7510478" cy="21332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4408" y="3480512"/>
            <a:ext cx="7492192" cy="21332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33474" y="5085722"/>
            <a:ext cx="7492192" cy="21332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5074" y="3480513"/>
            <a:ext cx="7492190" cy="21332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B9F9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2463" y="2315246"/>
            <a:ext cx="3610354" cy="3482724"/>
            <a:chOff x="5692463" y="2315246"/>
            <a:chExt cx="3610354" cy="34827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340000">
              <a:off x="5692463" y="2315246"/>
              <a:ext cx="3610354" cy="34827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07989" y="2232265"/>
            <a:ext cx="13669761" cy="49935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295704"/>
            <a:ext cx="17993933" cy="9951501"/>
            <a:chOff x="150156" y="295704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295704"/>
              <a:ext cx="17993933" cy="9951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7380" y="1030932"/>
            <a:ext cx="14375254" cy="49888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738222" y="3080393"/>
            <a:ext cx="8946284" cy="49888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8040" y="3080393"/>
            <a:ext cx="8245923" cy="49888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9060" y="5056845"/>
            <a:ext cx="5751904" cy="6664901"/>
            <a:chOff x="6069060" y="5056845"/>
            <a:chExt cx="5751904" cy="666490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9060" y="5056845"/>
              <a:ext cx="5751904" cy="6664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00153" y="4040452"/>
            <a:ext cx="1156386" cy="1621860"/>
            <a:chOff x="8500153" y="4040452"/>
            <a:chExt cx="1156386" cy="16218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0153" y="4040452"/>
              <a:ext cx="1156386" cy="16218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295704"/>
            <a:ext cx="17993933" cy="9951501"/>
            <a:chOff x="150156" y="295704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295704"/>
              <a:ext cx="17993933" cy="9951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7380" y="3299227"/>
            <a:ext cx="10654978" cy="5024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386828" y="7042352"/>
            <a:ext cx="2157871" cy="3399651"/>
            <a:chOff x="15386828" y="7042352"/>
            <a:chExt cx="2157871" cy="33996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86828" y="7042352"/>
              <a:ext cx="2157871" cy="3399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A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002" y="190315"/>
            <a:ext cx="13880586" cy="9905085"/>
            <a:chOff x="190002" y="190315"/>
            <a:chExt cx="13880586" cy="9905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002" y="190315"/>
              <a:ext cx="13880586" cy="9905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42019" y="1393686"/>
            <a:ext cx="4080120" cy="3762367"/>
            <a:chOff x="13342019" y="1393686"/>
            <a:chExt cx="4080120" cy="3762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6060000">
              <a:off x="13342019" y="1393686"/>
              <a:ext cx="4080120" cy="3762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68093" y="707306"/>
            <a:ext cx="3399651" cy="3399651"/>
            <a:chOff x="10268093" y="707306"/>
            <a:chExt cx="3399651" cy="3399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8093" y="707306"/>
              <a:ext cx="3399651" cy="33996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0895" y="674517"/>
            <a:ext cx="2836694" cy="3399651"/>
            <a:chOff x="840895" y="674517"/>
            <a:chExt cx="2836694" cy="33996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95" y="674517"/>
              <a:ext cx="2836694" cy="3399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283956" y="674517"/>
            <a:ext cx="2157871" cy="3399651"/>
            <a:chOff x="4283956" y="674517"/>
            <a:chExt cx="2157871" cy="33996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3956" y="674517"/>
              <a:ext cx="2157871" cy="3399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96303" y="608940"/>
            <a:ext cx="2300803" cy="3399651"/>
            <a:chOff x="7396303" y="608940"/>
            <a:chExt cx="2300803" cy="33996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6303" y="608940"/>
              <a:ext cx="2300803" cy="33996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0191" y="4870602"/>
            <a:ext cx="4311159" cy="6013314"/>
            <a:chOff x="13490191" y="4870602"/>
            <a:chExt cx="4311159" cy="60133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90191" y="4870602"/>
              <a:ext cx="4311159" cy="60133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895" y="3466533"/>
            <a:ext cx="2824159" cy="3399651"/>
            <a:chOff x="840895" y="3466533"/>
            <a:chExt cx="2824159" cy="3399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895" y="3466533"/>
              <a:ext cx="2824159" cy="33996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83956" y="3466533"/>
            <a:ext cx="2933947" cy="3399651"/>
            <a:chOff x="4283956" y="3466533"/>
            <a:chExt cx="2933947" cy="33996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3956" y="3466533"/>
              <a:ext cx="2933947" cy="3399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79909" y="3466533"/>
            <a:ext cx="2611477" cy="3399651"/>
            <a:chOff x="7379909" y="3466533"/>
            <a:chExt cx="2611477" cy="33996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9909" y="3466533"/>
              <a:ext cx="2611477" cy="33996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36588" y="3392132"/>
            <a:ext cx="3062661" cy="3399651"/>
            <a:chOff x="10436588" y="3392132"/>
            <a:chExt cx="3062661" cy="339965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6588" y="3392132"/>
              <a:ext cx="3062661" cy="3399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359330" y="6209367"/>
            <a:ext cx="2564394" cy="3335785"/>
            <a:chOff x="10359330" y="6209367"/>
            <a:chExt cx="2564394" cy="333578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59330" y="6209367"/>
              <a:ext cx="2564394" cy="333578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051104" y="6209367"/>
            <a:ext cx="3399651" cy="3399651"/>
            <a:chOff x="4051104" y="6209367"/>
            <a:chExt cx="3399651" cy="33996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1104" y="6209367"/>
              <a:ext cx="3399651" cy="33996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53149" y="6345351"/>
            <a:ext cx="3399651" cy="3263667"/>
            <a:chOff x="553149" y="6345351"/>
            <a:chExt cx="3399651" cy="326366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149" y="6345351"/>
              <a:ext cx="3399651" cy="326366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30836" y="6225761"/>
            <a:ext cx="1799878" cy="3677657"/>
            <a:chOff x="8130836" y="6225761"/>
            <a:chExt cx="1799878" cy="367765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0836" y="6225761"/>
              <a:ext cx="1799878" cy="367765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95910" y="1885370"/>
            <a:ext cx="3147104" cy="26213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A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53264" y="2775692"/>
            <a:ext cx="1874188" cy="1883606"/>
            <a:chOff x="3753264" y="2775692"/>
            <a:chExt cx="1874188" cy="1883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20000">
              <a:off x="3753264" y="2775692"/>
              <a:ext cx="1874188" cy="18836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6587" y="3347402"/>
            <a:ext cx="14552253" cy="49935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A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11469" y="5051431"/>
            <a:ext cx="5202454" cy="33800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90066" y="1470171"/>
            <a:ext cx="8487489" cy="38653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502896" y="3745601"/>
            <a:ext cx="5279923" cy="223923"/>
            <a:chOff x="6502896" y="3745601"/>
            <a:chExt cx="5279923" cy="223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2896" y="3745601"/>
              <a:ext cx="5279923" cy="223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ABE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71855" y="2063615"/>
            <a:ext cx="3610354" cy="3482724"/>
            <a:chOff x="5571855" y="2063615"/>
            <a:chExt cx="3610354" cy="34827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340000">
              <a:off x="5571855" y="2063615"/>
              <a:ext cx="3610354" cy="34827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3223" y="2424500"/>
            <a:ext cx="9747636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15430" y="466009"/>
            <a:ext cx="2529461" cy="6856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5658" y="6133258"/>
            <a:ext cx="9987466" cy="2187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893842" y="4328531"/>
            <a:ext cx="3399651" cy="3399651"/>
            <a:chOff x="13893842" y="4328531"/>
            <a:chExt cx="3399651" cy="33996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3842" y="4328531"/>
              <a:ext cx="3399651" cy="33996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040" y="4396523"/>
            <a:ext cx="3399651" cy="3263667"/>
            <a:chOff x="1018040" y="4396523"/>
            <a:chExt cx="3399651" cy="32636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040" y="4396523"/>
              <a:ext cx="3399651" cy="3263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17489" y="2814764"/>
            <a:ext cx="1874188" cy="1883606"/>
            <a:chOff x="4417489" y="2814764"/>
            <a:chExt cx="1874188" cy="18836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20000">
              <a:off x="4417489" y="2814764"/>
              <a:ext cx="1874188" cy="188360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6589" y="3347398"/>
            <a:ext cx="13910226" cy="49935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5194" y="464853"/>
            <a:ext cx="13191559" cy="38653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4254484"/>
            <a:ext cx="6171429" cy="3261483"/>
            <a:chOff x="6057143" y="4254484"/>
            <a:chExt cx="6171429" cy="32614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57143" y="4254484"/>
              <a:ext cx="6171429" cy="32614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82313" y="4104518"/>
            <a:ext cx="3458080" cy="3704490"/>
            <a:chOff x="1682313" y="4104518"/>
            <a:chExt cx="3458080" cy="37044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2313" y="4104518"/>
              <a:ext cx="3458080" cy="37044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7901" y="4206865"/>
            <a:ext cx="3895192" cy="3571401"/>
            <a:chOff x="13127901" y="4206865"/>
            <a:chExt cx="3895192" cy="3571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7901" y="4206865"/>
              <a:ext cx="3895192" cy="35714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156" y="155060"/>
            <a:ext cx="17993933" cy="9951501"/>
            <a:chOff x="150156" y="155060"/>
            <a:chExt cx="17993933" cy="9951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156" y="155060"/>
              <a:ext cx="17993933" cy="9951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456433" y="371285"/>
            <a:ext cx="3058614" cy="944365"/>
            <a:chOff x="14456433" y="371285"/>
            <a:chExt cx="3058614" cy="9443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56433" y="371285"/>
              <a:ext cx="3058614" cy="9443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15430" y="466009"/>
            <a:ext cx="2413593" cy="6856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26081" y="436282"/>
            <a:ext cx="9984846" cy="38653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24994" y="2819843"/>
            <a:ext cx="9635727" cy="6407219"/>
            <a:chOff x="4324994" y="2819843"/>
            <a:chExt cx="9635727" cy="640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24994" y="2819843"/>
              <a:ext cx="9635727" cy="640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2021-07-30T11:20:26Z</dcterms:created>
  <dcterms:modified xsi:type="dcterms:W3CDTF">2021-07-30T11:20:26Z</dcterms:modified>
</cp:coreProperties>
</file>